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7104380" cy="1023493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9B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2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1193165"/>
          </a:xfrm>
        </p:spPr>
        <p:txBody>
          <a:bodyPr anchor="b"/>
          <a:lstStyle>
            <a:lvl1pPr algn="ctr">
              <a:defRPr sz="48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2540000"/>
            <a:ext cx="10515600" cy="27178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r>
              <a:rPr lang="en-US" altLang="zh-CN" strike="noStrike" noProof="1"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  <a:t>Powered by Tinashehair.com</a:t>
            </a:r>
            <a:endParaRPr lang="en-US" alt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7025"/>
            <a:ext cx="10515600" cy="5850255"/>
          </a:xfrm>
        </p:spPr>
        <p:txBody>
          <a:bodyPr/>
          <a:lstStyle>
            <a:lvl2pPr>
              <a:defRPr/>
            </a:lvl2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02435"/>
            <a:ext cx="10515600" cy="4474845"/>
          </a:xfrm>
        </p:spPr>
        <p:txBody>
          <a:bodyPr/>
          <a:lstStyle>
            <a:lvl2pPr>
              <a:defRPr/>
            </a:lvl2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0"/>
            <a:ext cx="10515600" cy="1102995"/>
          </a:xfrm>
        </p:spPr>
        <p:txBody>
          <a:bodyPr lIns="144145" anchor="b" anchorCtr="0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="ctr" anchorCtr="0"/>
          <a:lstStyle>
            <a:lvl1pPr algn="ctr"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470" y="1482090"/>
            <a:ext cx="5220970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0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5" y="1482090"/>
            <a:ext cx="5097145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655" y="2368550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12700" y="-1905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0125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0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505" y="-7620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5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849313"/>
            <a:ext cx="10515600" cy="1325563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2289175"/>
            <a:ext cx="10515600" cy="3887788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 indent="-2286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27965"/>
            <a:r>
              <a:rPr lang="zh-CN" altLang="en-US"/>
              <a:t>第二级</a:t>
            </a:r>
            <a:endParaRPr lang="zh-CN" altLang="en-US"/>
          </a:p>
          <a:p>
            <a:pPr lvl="2" indent="-227965"/>
            <a:r>
              <a:rPr lang="zh-CN" altLang="en-US"/>
              <a:t>第三级</a:t>
            </a:r>
            <a:endParaRPr lang="zh-CN" altLang="en-US"/>
          </a:p>
          <a:p>
            <a:pPr lvl="3" indent="-229235"/>
            <a:r>
              <a:rPr lang="zh-CN" altLang="en-US"/>
              <a:t>第四级</a:t>
            </a:r>
            <a:endParaRPr lang="zh-CN" altLang="en-US"/>
          </a:p>
          <a:p>
            <a:pPr lvl="4" indent="-229235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pPr fontAlgn="auto"/>
            <a:r>
              <a:rPr lang="en-US" altLang="zh-CN" strike="noStrike" noProof="1"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  <a:t>Powered by Tinashehair.com</a:t>
            </a:r>
            <a:endParaRPr lang="en-US" altLang="zh-CN" strike="noStrike" noProof="1"/>
          </a:p>
        </p:txBody>
      </p:sp>
      <p:pic>
        <p:nvPicPr>
          <p:cNvPr id="1029" name="图片 6" descr="tinashe logo_gao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-3175" y="-3175"/>
            <a:ext cx="2039938" cy="606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文本框 7"/>
          <p:cNvSpPr txBox="1"/>
          <p:nvPr userDrawn="1"/>
        </p:nvSpPr>
        <p:spPr>
          <a:xfrm>
            <a:off x="2037080" y="266065"/>
            <a:ext cx="93167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/>
            <a:r>
              <a:rPr lang="en-US" altLang="zh-CN" strike="noStrike" noProof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ea typeface="+mn-ea"/>
                <a:cs typeface="+mn-cs"/>
              </a:rPr>
              <a:t>Virgin Human Hair Bundles &amp; Hair Closure Hair Frontal Sale                                www.tinashehair.com</a:t>
            </a:r>
            <a:endParaRPr lang="en-US" altLang="zh-CN" strike="noStrike" noProof="1">
              <a:solidFill>
                <a:schemeClr val="accent1">
                  <a:lumMod val="60000"/>
                  <a:lumOff val="4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5000"/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5759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2pPr>
      <a:lvl3pPr marL="10077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‒"/>
        <a:defRPr sz="2000" kern="1200">
          <a:solidFill>
            <a:schemeClr val="tx1">
              <a:lumMod val="65000"/>
              <a:lumOff val="3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3pPr>
      <a:lvl4pPr marL="1511935" indent="-228600" algn="l" defTabSz="914400" rtl="0" eaLnBrk="1" fontAlgn="auto" latinLnBrk="0" hangingPunct="1">
        <a:lnSpc>
          <a:spcPct val="10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4pPr>
      <a:lvl5pPr marL="1943735" indent="-228600" algn="l" defTabSz="914400" rtl="0" eaLnBrk="1" fontAlgn="auto" latinLnBrk="0" hangingPunct="1">
        <a:lnSpc>
          <a:spcPct val="9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1219200"/>
          </a:xfrm>
        </p:spPr>
        <p:txBody>
          <a:bodyPr anchor="b"/>
          <a:p>
            <a:pPr fontAlgn="auto"/>
            <a:r>
              <a:rPr lang="en-US" altLang="zh-CN" strike="noStrike" noProof="1"/>
              <a:t>How to Use</a:t>
            </a:r>
            <a:endParaRPr lang="zh-CN" altLang="en-US" strike="noStrike" noProof="1"/>
          </a:p>
        </p:txBody>
      </p:sp>
      <p:sp>
        <p:nvSpPr>
          <p:cNvPr id="13314" name="副标题 2"/>
          <p:cNvSpPr>
            <a:spLocks noGrp="1"/>
          </p:cNvSpPr>
          <p:nvPr>
            <p:ph type="subTitle" idx="1"/>
          </p:nvPr>
        </p:nvSpPr>
        <p:spPr>
          <a:xfrm>
            <a:off x="838200" y="2540000"/>
            <a:ext cx="10515600" cy="835025"/>
          </a:xfrm>
          <a:ln/>
        </p:spPr>
        <p:txBody>
          <a:bodyPr vert="horz" lIns="91440" tIns="45720" rIns="91440" bIns="45720" anchor="t"/>
          <a:p>
            <a:pPr defTabSz="914400">
              <a:buSzPct val="75000"/>
            </a:pPr>
            <a:r>
              <a:rPr lang="en-US" altLang="zh-CN" kern="12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Tinashe Hair Coupon Code</a:t>
            </a:r>
            <a:endParaRPr lang="en-US" altLang="zh-CN" kern="1200">
              <a:solidFill>
                <a:srgbClr val="808080"/>
              </a:solidFill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defTabSz="914400">
              <a:buSzPct val="75000"/>
            </a:pPr>
            <a:endParaRPr lang="en-US" altLang="zh-CN" kern="1200">
              <a:solidFill>
                <a:srgbClr val="808080"/>
              </a:solidFill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63913" y="3940175"/>
            <a:ext cx="5583237" cy="9223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Calibri" panose="020F0502020204030204" charset="0"/>
                <a:ea typeface="宋体" panose="02010600030101010101" pitchFamily="2" charset="-122"/>
              </a:rPr>
              <a:t>a.  How to use Tinashe hair deals</a:t>
            </a:r>
            <a:endParaRPr lang="en-US" altLang="zh-CN">
              <a:latin typeface="Calibri" panose="020F0502020204030204" charset="0"/>
              <a:ea typeface="宋体" panose="02010600030101010101" pitchFamily="2" charset="-122"/>
            </a:endParaRPr>
          </a:p>
          <a:p>
            <a:r>
              <a:rPr lang="en-US" altLang="zh-CN">
                <a:latin typeface="Calibri" panose="020F0502020204030204" charset="0"/>
                <a:ea typeface="宋体" panose="02010600030101010101" pitchFamily="2" charset="-122"/>
              </a:rPr>
              <a:t>b.  How to get Tinashe Hair coupon code</a:t>
            </a:r>
            <a:endParaRPr lang="en-US" altLang="zh-CN">
              <a:latin typeface="Calibri" panose="020F0502020204030204" charset="0"/>
              <a:ea typeface="宋体" panose="02010600030101010101" pitchFamily="2" charset="-122"/>
            </a:endParaRPr>
          </a:p>
          <a:p>
            <a:r>
              <a:rPr lang="en-US" altLang="zh-CN">
                <a:latin typeface="Calibri" panose="020F0502020204030204" charset="0"/>
                <a:ea typeface="宋体" panose="02010600030101010101" pitchFamily="2" charset="-122"/>
              </a:rPr>
              <a:t>c.   How to use Tinashe Hair coupon code</a:t>
            </a:r>
            <a:endParaRPr lang="en-US" altLang="zh-CN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13314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4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charRg st="34" end="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4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charRg st="74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31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673100"/>
            <a:ext cx="10515600" cy="584200"/>
          </a:xfrm>
        </p:spPr>
        <p:txBody>
          <a:bodyPr anchor="b" anchorCtr="0"/>
          <a:p>
            <a:pPr fontAlgn="auto"/>
            <a:r>
              <a:rPr lang="en-US" altLang="zh-CN" sz="2800" strike="noStrike" noProof="1">
                <a:sym typeface="+mn-ea"/>
              </a:rPr>
              <a:t>How to use Tinashe hair deals</a:t>
            </a:r>
            <a:endParaRPr lang="zh-CN" altLang="en-US" sz="2800" strike="noStrike" noProof="1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0525" y="1114425"/>
            <a:ext cx="9420225" cy="5715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5" name=" 135"/>
          <p:cNvSpPr/>
          <p:nvPr/>
        </p:nvSpPr>
        <p:spPr>
          <a:xfrm rot="2400000">
            <a:off x="5691188" y="2841625"/>
            <a:ext cx="996950" cy="198438"/>
          </a:xfrm>
          <a:custGeom>
            <a:avLst/>
            <a:gdLst>
              <a:gd name="connsiteX0" fmla="*/ 4381875 w 6516714"/>
              <a:gd name="connsiteY0" fmla="*/ 0 h 2476413"/>
              <a:gd name="connsiteX1" fmla="*/ 6516714 w 6516714"/>
              <a:gd name="connsiteY1" fmla="*/ 1238208 h 2476413"/>
              <a:gd name="connsiteX2" fmla="*/ 4381875 w 6516714"/>
              <a:gd name="connsiteY2" fmla="*/ 2476413 h 2476413"/>
              <a:gd name="connsiteX3" fmla="*/ 4381875 w 6516714"/>
              <a:gd name="connsiteY3" fmla="*/ 2456682 h 2476413"/>
              <a:gd name="connsiteX4" fmla="*/ 4855462 w 6516714"/>
              <a:gd name="connsiteY4" fmla="*/ 1644997 h 2476413"/>
              <a:gd name="connsiteX5" fmla="*/ 0 w 6516714"/>
              <a:gd name="connsiteY5" fmla="*/ 1238206 h 2476413"/>
              <a:gd name="connsiteX6" fmla="*/ 4855461 w 6516714"/>
              <a:gd name="connsiteY6" fmla="*/ 831415 h 2476413"/>
              <a:gd name="connsiteX7" fmla="*/ 4381875 w 6516714"/>
              <a:gd name="connsiteY7" fmla="*/ 19731 h 247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6714" h="2476413">
                <a:moveTo>
                  <a:pt x="4381875" y="0"/>
                </a:moveTo>
                <a:lnTo>
                  <a:pt x="6516714" y="1238208"/>
                </a:lnTo>
                <a:lnTo>
                  <a:pt x="4381875" y="2476413"/>
                </a:lnTo>
                <a:lnTo>
                  <a:pt x="4381875" y="2456682"/>
                </a:lnTo>
                <a:lnTo>
                  <a:pt x="4855462" y="1644997"/>
                </a:lnTo>
                <a:lnTo>
                  <a:pt x="0" y="1238206"/>
                </a:lnTo>
                <a:lnTo>
                  <a:pt x="4855461" y="831415"/>
                </a:lnTo>
                <a:lnTo>
                  <a:pt x="4381875" y="19731"/>
                </a:lnTo>
                <a:close/>
              </a:path>
            </a:pathLst>
          </a:custGeom>
          <a:solidFill>
            <a:srgbClr val="FF0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rgbClr val="FFFFFF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635750" y="2894013"/>
            <a:ext cx="2366963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Calibri" panose="020F0502020204030204" charset="0"/>
                <a:ea typeface="宋体" panose="02010600030101010101" pitchFamily="2" charset="-122"/>
              </a:rPr>
              <a:t>Choose any length</a:t>
            </a:r>
            <a:endParaRPr lang="en-US" altLang="zh-CN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6635750" y="5757863"/>
            <a:ext cx="2622550" cy="739775"/>
            <a:chOff x="12017" y="9067"/>
            <a:chExt cx="4132" cy="1166"/>
          </a:xfrm>
        </p:grpSpPr>
        <p:sp>
          <p:nvSpPr>
            <p:cNvPr id="227" name=" 227"/>
            <p:cNvSpPr/>
            <p:nvPr/>
          </p:nvSpPr>
          <p:spPr>
            <a:xfrm>
              <a:off x="12017" y="9067"/>
              <a:ext cx="4133" cy="1167"/>
            </a:xfrm>
            <a:prstGeom prst="wedgeEllipseCallout">
              <a:avLst>
                <a:gd name="adj1" fmla="val -25046"/>
                <a:gd name="adj2" fmla="val 65698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 dirty="0">
                <a:solidFill>
                  <a:srgbClr val="FFFFFF"/>
                </a:solidFill>
              </a:endParaRPr>
            </a:p>
          </p:txBody>
        </p:sp>
        <p:sp>
          <p:nvSpPr>
            <p:cNvPr id="14343" name="文本框 6"/>
            <p:cNvSpPr txBox="1"/>
            <p:nvPr/>
          </p:nvSpPr>
          <p:spPr>
            <a:xfrm>
              <a:off x="12344" y="9142"/>
              <a:ext cx="3672" cy="101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>
                  <a:latin typeface="Calibri" panose="020F0502020204030204" charset="0"/>
                  <a:ea typeface="宋体" panose="02010600030101010101" pitchFamily="2" charset="-122"/>
                </a:rPr>
                <a:t>Please use Add To Cart </a:t>
              </a:r>
              <a:endParaRPr lang="en-US" altLang="zh-CN">
                <a:latin typeface="Calibri" panose="020F0502020204030204" charset="0"/>
                <a:ea typeface="宋体" panose="02010600030101010101" pitchFamily="2" charset="-122"/>
              </a:endParaRPr>
            </a:p>
            <a:p>
              <a:r>
                <a:rPr lang="en-US" altLang="zh-CN">
                  <a:latin typeface="Calibri" panose="020F0502020204030204" charset="0"/>
                  <a:ea typeface="宋体" panose="02010600030101010101" pitchFamily="2" charset="-122"/>
                </a:rPr>
                <a:t>or Buy Now Button</a:t>
              </a:r>
              <a:endParaRPr lang="en-US" altLang="zh-CN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</p:grpSp>
      <p:sp>
        <p:nvSpPr>
          <p:cNvPr id="9" name=" 135"/>
          <p:cNvSpPr/>
          <p:nvPr/>
        </p:nvSpPr>
        <p:spPr>
          <a:xfrm rot="2400000">
            <a:off x="6510338" y="5167313"/>
            <a:ext cx="687388" cy="136525"/>
          </a:xfrm>
          <a:custGeom>
            <a:avLst/>
            <a:gdLst>
              <a:gd name="connsiteX0" fmla="*/ 4381875 w 6516714"/>
              <a:gd name="connsiteY0" fmla="*/ 0 h 2476413"/>
              <a:gd name="connsiteX1" fmla="*/ 6516714 w 6516714"/>
              <a:gd name="connsiteY1" fmla="*/ 1238208 h 2476413"/>
              <a:gd name="connsiteX2" fmla="*/ 4381875 w 6516714"/>
              <a:gd name="connsiteY2" fmla="*/ 2476413 h 2476413"/>
              <a:gd name="connsiteX3" fmla="*/ 4381875 w 6516714"/>
              <a:gd name="connsiteY3" fmla="*/ 2456682 h 2476413"/>
              <a:gd name="connsiteX4" fmla="*/ 4855462 w 6516714"/>
              <a:gd name="connsiteY4" fmla="*/ 1644997 h 2476413"/>
              <a:gd name="connsiteX5" fmla="*/ 0 w 6516714"/>
              <a:gd name="connsiteY5" fmla="*/ 1238206 h 2476413"/>
              <a:gd name="connsiteX6" fmla="*/ 4855461 w 6516714"/>
              <a:gd name="connsiteY6" fmla="*/ 831415 h 2476413"/>
              <a:gd name="connsiteX7" fmla="*/ 4381875 w 6516714"/>
              <a:gd name="connsiteY7" fmla="*/ 19731 h 247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6714" h="2476413">
                <a:moveTo>
                  <a:pt x="4381875" y="0"/>
                </a:moveTo>
                <a:lnTo>
                  <a:pt x="6516714" y="1238208"/>
                </a:lnTo>
                <a:lnTo>
                  <a:pt x="4381875" y="2476413"/>
                </a:lnTo>
                <a:lnTo>
                  <a:pt x="4381875" y="2456682"/>
                </a:lnTo>
                <a:lnTo>
                  <a:pt x="4855462" y="1644997"/>
                </a:lnTo>
                <a:lnTo>
                  <a:pt x="0" y="1238206"/>
                </a:lnTo>
                <a:lnTo>
                  <a:pt x="4855461" y="831415"/>
                </a:lnTo>
                <a:lnTo>
                  <a:pt x="4381875" y="19731"/>
                </a:lnTo>
                <a:close/>
              </a:path>
            </a:pathLst>
          </a:custGeom>
          <a:solidFill>
            <a:srgbClr val="FF0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rgbClr val="FFFFFF"/>
              </a:solidFill>
            </a:endParaRPr>
          </a:p>
        </p:txBody>
      </p:sp>
      <p:sp>
        <p:nvSpPr>
          <p:cNvPr id="10" name=" 135"/>
          <p:cNvSpPr/>
          <p:nvPr/>
        </p:nvSpPr>
        <p:spPr>
          <a:xfrm rot="7740000">
            <a:off x="8553450" y="5072063"/>
            <a:ext cx="792163" cy="157163"/>
          </a:xfrm>
          <a:custGeom>
            <a:avLst/>
            <a:gdLst>
              <a:gd name="connsiteX0" fmla="*/ 4381875 w 6516714"/>
              <a:gd name="connsiteY0" fmla="*/ 0 h 2476413"/>
              <a:gd name="connsiteX1" fmla="*/ 6516714 w 6516714"/>
              <a:gd name="connsiteY1" fmla="*/ 1238208 h 2476413"/>
              <a:gd name="connsiteX2" fmla="*/ 4381875 w 6516714"/>
              <a:gd name="connsiteY2" fmla="*/ 2476413 h 2476413"/>
              <a:gd name="connsiteX3" fmla="*/ 4381875 w 6516714"/>
              <a:gd name="connsiteY3" fmla="*/ 2456682 h 2476413"/>
              <a:gd name="connsiteX4" fmla="*/ 4855462 w 6516714"/>
              <a:gd name="connsiteY4" fmla="*/ 1644997 h 2476413"/>
              <a:gd name="connsiteX5" fmla="*/ 0 w 6516714"/>
              <a:gd name="connsiteY5" fmla="*/ 1238206 h 2476413"/>
              <a:gd name="connsiteX6" fmla="*/ 4855461 w 6516714"/>
              <a:gd name="connsiteY6" fmla="*/ 831415 h 2476413"/>
              <a:gd name="connsiteX7" fmla="*/ 4381875 w 6516714"/>
              <a:gd name="connsiteY7" fmla="*/ 19731 h 247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6714" h="2476413">
                <a:moveTo>
                  <a:pt x="4381875" y="0"/>
                </a:moveTo>
                <a:lnTo>
                  <a:pt x="6516714" y="1238208"/>
                </a:lnTo>
                <a:lnTo>
                  <a:pt x="4381875" y="2476413"/>
                </a:lnTo>
                <a:lnTo>
                  <a:pt x="4381875" y="2456682"/>
                </a:lnTo>
                <a:lnTo>
                  <a:pt x="4855462" y="1644997"/>
                </a:lnTo>
                <a:lnTo>
                  <a:pt x="0" y="1238206"/>
                </a:lnTo>
                <a:lnTo>
                  <a:pt x="4855461" y="831415"/>
                </a:lnTo>
                <a:lnTo>
                  <a:pt x="4381875" y="19731"/>
                </a:lnTo>
                <a:close/>
              </a:path>
            </a:pathLst>
          </a:custGeom>
          <a:solidFill>
            <a:srgbClr val="FF0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rgbClr val="FFFFFF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869488" y="1504950"/>
            <a:ext cx="2168525" cy="9223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Calibri" panose="020F0502020204030204" charset="0"/>
                <a:ea typeface="宋体" panose="02010600030101010101" pitchFamily="2" charset="-122"/>
              </a:rPr>
              <a:t>This length 10 10 10</a:t>
            </a:r>
            <a:endParaRPr lang="en-US" altLang="zh-CN">
              <a:latin typeface="Calibri" panose="020F0502020204030204" charset="0"/>
              <a:ea typeface="宋体" panose="02010600030101010101" pitchFamily="2" charset="-122"/>
            </a:endParaRPr>
          </a:p>
          <a:p>
            <a:r>
              <a:rPr lang="en-US" altLang="zh-CN">
                <a:latin typeface="Calibri" panose="020F0502020204030204" charset="0"/>
                <a:ea typeface="宋体" panose="02010600030101010101" pitchFamily="2" charset="-122"/>
              </a:rPr>
              <a:t>Origin Price : $62.19</a:t>
            </a:r>
            <a:endParaRPr lang="en-US" altLang="zh-CN">
              <a:latin typeface="Calibri" panose="020F0502020204030204" charset="0"/>
              <a:ea typeface="宋体" panose="02010600030101010101" pitchFamily="2" charset="-122"/>
            </a:endParaRPr>
          </a:p>
          <a:p>
            <a:r>
              <a:rPr lang="en-US" altLang="zh-CN">
                <a:latin typeface="Calibri" panose="020F0502020204030204" charset="0"/>
                <a:ea typeface="宋体" panose="02010600030101010101" pitchFamily="2" charset="-122"/>
              </a:rPr>
              <a:t>Sale Price : 56.13</a:t>
            </a:r>
            <a:endParaRPr lang="en-US" altLang="zh-CN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5" grpId="0" bldLvl="0" animBg="1"/>
      <p:bldP spid="135" grpId="1" bldLvl="0" animBg="1"/>
      <p:bldP spid="5" grpId="0"/>
      <p:bldP spid="10" grpId="0" bldLvl="0" animBg="1"/>
      <p:bldP spid="9" grpId="0" bldLvl="0" animBg="1"/>
      <p:bldP spid="10" grpId="1" bldLvl="0" animBg="1"/>
      <p:bldP spid="9" grpId="1" bldLvl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38200" y="673100"/>
            <a:ext cx="10515600" cy="584200"/>
          </a:xfrm>
        </p:spPr>
        <p:txBody>
          <a:bodyPr anchor="b" anchorCtr="0"/>
          <a:p>
            <a:pPr fontAlgn="auto"/>
            <a:r>
              <a:rPr lang="en-US" altLang="zh-CN" sz="2800" strike="noStrike" noProof="1">
                <a:sym typeface="+mn-ea"/>
              </a:rPr>
              <a:t>How to use Tinashe hair deals</a:t>
            </a:r>
            <a:endParaRPr lang="zh-CN" altLang="en-US" sz="2800" strike="noStrike" noProof="1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6350" y="1111250"/>
            <a:ext cx="9113838" cy="56562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0" name=" 160"/>
          <p:cNvSpPr/>
          <p:nvPr/>
        </p:nvSpPr>
        <p:spPr>
          <a:xfrm>
            <a:off x="8539163" y="4862513"/>
            <a:ext cx="1027113" cy="381000"/>
          </a:xfrm>
          <a:custGeom>
            <a:avLst/>
            <a:gdLst>
              <a:gd name="connsiteX0" fmla="*/ 2723651 w 2860172"/>
              <a:gd name="connsiteY0" fmla="*/ 817 h 2023853"/>
              <a:gd name="connsiteX1" fmla="*/ 2826935 w 2860172"/>
              <a:gd name="connsiteY1" fmla="*/ 33337 h 2023853"/>
              <a:gd name="connsiteX2" fmla="*/ 2829774 w 2860172"/>
              <a:gd name="connsiteY2" fmla="*/ 35326 h 2023853"/>
              <a:gd name="connsiteX3" fmla="*/ 2849613 w 2860172"/>
              <a:gd name="connsiteY3" fmla="*/ 185007 h 2023853"/>
              <a:gd name="connsiteX4" fmla="*/ 2807494 w 2860172"/>
              <a:gd name="connsiteY4" fmla="*/ 326285 h 2023853"/>
              <a:gd name="connsiteX5" fmla="*/ 2480152 w 2860172"/>
              <a:gd name="connsiteY5" fmla="*/ 1326140 h 2023853"/>
              <a:gd name="connsiteX6" fmla="*/ 2479216 w 2860172"/>
              <a:gd name="connsiteY6" fmla="*/ 1322755 h 2023853"/>
              <a:gd name="connsiteX7" fmla="*/ 2348905 w 2860172"/>
              <a:gd name="connsiteY7" fmla="*/ 1721466 h 2023853"/>
              <a:gd name="connsiteX8" fmla="*/ 2280556 w 2860172"/>
              <a:gd name="connsiteY8" fmla="*/ 1058272 h 2023853"/>
              <a:gd name="connsiteX9" fmla="*/ 2226338 w 2860172"/>
              <a:gd name="connsiteY9" fmla="*/ 1103673 h 2023853"/>
              <a:gd name="connsiteX10" fmla="*/ 0 w 2860172"/>
              <a:gd name="connsiteY10" fmla="*/ 2023853 h 2023853"/>
              <a:gd name="connsiteX11" fmla="*/ 1702841 w 2860172"/>
              <a:gd name="connsiteY11" fmla="*/ 735848 h 2023853"/>
              <a:gd name="connsiteX12" fmla="*/ 1811294 w 2860172"/>
              <a:gd name="connsiteY12" fmla="*/ 575004 h 2023853"/>
              <a:gd name="connsiteX13" fmla="*/ 1151281 w 2860172"/>
              <a:gd name="connsiteY13" fmla="*/ 506068 h 2023853"/>
              <a:gd name="connsiteX14" fmla="*/ 2640411 w 2860172"/>
              <a:gd name="connsiteY14" fmla="*/ 20803 h 2023853"/>
              <a:gd name="connsiteX15" fmla="*/ 2675299 w 2860172"/>
              <a:gd name="connsiteY15" fmla="*/ 10454 h 2023853"/>
              <a:gd name="connsiteX16" fmla="*/ 2723651 w 2860172"/>
              <a:gd name="connsiteY16" fmla="*/ 817 h 202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60172" h="2023853">
                <a:moveTo>
                  <a:pt x="2723651" y="817"/>
                </a:moveTo>
                <a:cubicBezTo>
                  <a:pt x="2768908" y="-3349"/>
                  <a:pt x="2804496" y="8545"/>
                  <a:pt x="2826935" y="33337"/>
                </a:cubicBezTo>
                <a:cubicBezTo>
                  <a:pt x="2828146" y="33729"/>
                  <a:pt x="2828970" y="34520"/>
                  <a:pt x="2829774" y="35326"/>
                </a:cubicBezTo>
                <a:cubicBezTo>
                  <a:pt x="2860445" y="66039"/>
                  <a:pt x="2869482" y="118360"/>
                  <a:pt x="2849613" y="185007"/>
                </a:cubicBezTo>
                <a:lnTo>
                  <a:pt x="2807494" y="326285"/>
                </a:lnTo>
                <a:lnTo>
                  <a:pt x="2480152" y="1326140"/>
                </a:lnTo>
                <a:lnTo>
                  <a:pt x="2479216" y="1322755"/>
                </a:lnTo>
                <a:lnTo>
                  <a:pt x="2348905" y="1721466"/>
                </a:lnTo>
                <a:lnTo>
                  <a:pt x="2280556" y="1058272"/>
                </a:lnTo>
                <a:lnTo>
                  <a:pt x="2226338" y="1103673"/>
                </a:lnTo>
                <a:cubicBezTo>
                  <a:pt x="1323053" y="1809646"/>
                  <a:pt x="162385" y="2005519"/>
                  <a:pt x="0" y="2023853"/>
                </a:cubicBezTo>
                <a:cubicBezTo>
                  <a:pt x="722027" y="1807246"/>
                  <a:pt x="1311081" y="1275400"/>
                  <a:pt x="1702841" y="735848"/>
                </a:cubicBezTo>
                <a:lnTo>
                  <a:pt x="1811294" y="575004"/>
                </a:lnTo>
                <a:lnTo>
                  <a:pt x="1151281" y="506068"/>
                </a:lnTo>
                <a:lnTo>
                  <a:pt x="2640411" y="20803"/>
                </a:lnTo>
                <a:lnTo>
                  <a:pt x="2675299" y="10454"/>
                </a:lnTo>
                <a:cubicBezTo>
                  <a:pt x="2692405" y="5379"/>
                  <a:pt x="2708565" y="2206"/>
                  <a:pt x="2723651" y="81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rgbClr val="FFFF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461500" y="5129213"/>
            <a:ext cx="2024063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Calibri" panose="020F0502020204030204" charset="0"/>
                <a:ea typeface="宋体" panose="02010600030101010101" pitchFamily="2" charset="-122"/>
              </a:rPr>
              <a:t>Only sale price</a:t>
            </a:r>
            <a:endParaRPr lang="en-US" altLang="zh-CN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167" name=" 167"/>
          <p:cNvSpPr/>
          <p:nvPr/>
        </p:nvSpPr>
        <p:spPr>
          <a:xfrm>
            <a:off x="5875338" y="6318250"/>
            <a:ext cx="1663700" cy="512763"/>
          </a:xfrm>
          <a:prstGeom prst="roundRect">
            <a:avLst/>
          </a:prstGeom>
          <a:noFill/>
          <a:ln w="34925" cmpd="thickThin">
            <a:solidFill>
              <a:srgbClr val="FF009B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rgbClr val="FFFF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596188" y="6399213"/>
            <a:ext cx="3889375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Calibri" panose="020F0502020204030204" charset="0"/>
                <a:ea typeface="宋体" panose="02010600030101010101" pitchFamily="2" charset="-122"/>
              </a:rPr>
              <a:t>Proceed your order, easy get your deals.</a:t>
            </a:r>
            <a:endParaRPr lang="en-US" altLang="zh-CN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bldLvl="0" animBg="1"/>
      <p:bldP spid="6" grpId="0"/>
      <p:bldP spid="167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38200" y="673100"/>
            <a:ext cx="10515600" cy="584200"/>
          </a:xfrm>
        </p:spPr>
        <p:txBody>
          <a:bodyPr anchor="b" anchorCtr="0">
            <a:normAutofit/>
          </a:bodyPr>
          <a:p>
            <a:pPr fontAlgn="auto"/>
            <a:r>
              <a:rPr lang="en-US" altLang="zh-CN" sz="2800" strike="noStrike" noProof="1">
                <a:sym typeface="+mn-ea"/>
              </a:rPr>
              <a:t>How to get Tinashe Hair coupon code</a:t>
            </a:r>
            <a:endParaRPr lang="en-US" altLang="zh-CN" sz="2800" strike="noStrike" noProof="1"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81138" y="1268413"/>
            <a:ext cx="8283575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 noProof="1">
                <a:latin typeface="Calibri" panose="020F0502020204030204" charset="0"/>
                <a:ea typeface="宋体" panose="02010600030101010101" pitchFamily="2" charset="-122"/>
                <a:cs typeface="+mn-cs"/>
              </a:rPr>
              <a:t>www.tinashehair.com  Homepage banner</a:t>
            </a:r>
            <a:endParaRPr lang="en-US" altLang="zh-CN" sz="2800" noProof="1"/>
          </a:p>
          <a:p>
            <a:pPr lvl="1" fontAlgn="base">
              <a:buFont typeface="Wingdings" panose="05000000000000000000" charset="0"/>
            </a:pPr>
            <a:endParaRPr lang="en-US" altLang="zh-CN" sz="2800" strike="noStrike" noProof="1"/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 noProof="1">
                <a:latin typeface="Calibri" panose="020F0502020204030204" charset="0"/>
                <a:ea typeface="宋体" panose="02010600030101010101" pitchFamily="2" charset="-122"/>
                <a:cs typeface="+mn-cs"/>
              </a:rPr>
              <a:t>Tinashe hair Youtube channel, some video will have bigger coupon</a:t>
            </a:r>
            <a:endParaRPr lang="en-US" altLang="zh-CN" sz="2800" noProof="1"/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en-US" altLang="zh-CN" sz="2800" strike="noStrike" noProof="1">
                <a:latin typeface="Calibri" panose="020F0502020204030204" charset="0"/>
                <a:ea typeface="宋体" panose="02010600030101010101" pitchFamily="2" charset="-122"/>
                <a:cs typeface="+mn-cs"/>
              </a:rPr>
              <a:t>https://www.youtube.com/c/tinashehair</a:t>
            </a:r>
            <a:endParaRPr lang="en-US" altLang="zh-CN" sz="2800" strike="noStrike" noProof="1"/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endParaRPr lang="en-US" altLang="zh-CN" sz="2800" strike="noStrike" noProof="1"/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 noProof="1">
                <a:latin typeface="Calibri" panose="020F0502020204030204" charset="0"/>
                <a:ea typeface="宋体" panose="02010600030101010101" pitchFamily="2" charset="-122"/>
                <a:cs typeface="+mn-cs"/>
              </a:rPr>
              <a:t>Follow Tinashe hair Facebook and Instagram, from time to time, coupons will be released.</a:t>
            </a:r>
            <a:endParaRPr lang="en-US" altLang="zh-CN" sz="2800" noProof="1"/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en-US" altLang="zh-CN" sz="2800" strike="noStrike" noProof="1">
                <a:latin typeface="Calibri" panose="020F0502020204030204" charset="0"/>
                <a:ea typeface="宋体" panose="02010600030101010101" pitchFamily="2" charset="-122"/>
                <a:cs typeface="+mn-cs"/>
              </a:rPr>
              <a:t>https://www.facebook.com/tinashehair</a:t>
            </a:r>
            <a:endParaRPr lang="en-US" altLang="zh-CN" sz="2800" strike="noStrike" noProof="1"/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en-US" altLang="zh-CN" sz="2800" strike="noStrike" noProof="1">
                <a:latin typeface="Calibri" panose="020F0502020204030204" charset="0"/>
                <a:ea typeface="宋体" panose="02010600030101010101" pitchFamily="2" charset="-122"/>
                <a:cs typeface="+mn-cs"/>
              </a:rPr>
              <a:t>https://www.instagram.com/tinashehair/</a:t>
            </a:r>
            <a:endParaRPr lang="en-US" altLang="zh-CN" sz="2800" strike="noStrike" noProof="1"/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en-US" altLang="zh-CN" sz="2800" strike="noStrike" noProof="1">
                <a:latin typeface="Calibri" panose="020F0502020204030204" charset="0"/>
                <a:ea typeface="宋体" panose="02010600030101010101" pitchFamily="2" charset="-122"/>
                <a:cs typeface="+mn-cs"/>
              </a:rPr>
              <a:t>https://www.pinterest.com/tinashehair/</a:t>
            </a:r>
            <a:endParaRPr lang="en-US" altLang="zh-CN" sz="2800" strike="noStrike" noProof="1"/>
          </a:p>
          <a:p>
            <a:pPr lvl="1" fontAlgn="base">
              <a:buFont typeface="Wingdings" panose="05000000000000000000" charset="0"/>
            </a:pPr>
            <a:endParaRPr lang="en-US" altLang="zh-CN" sz="2800" strike="noStrike" noProof="1"/>
          </a:p>
          <a:p>
            <a:pPr marL="457200" indent="-457200">
              <a:buFont typeface="Wingdings" panose="05000000000000000000" charset="0"/>
              <a:buChar char="Ø"/>
            </a:pPr>
            <a:endParaRPr lang="en-US" altLang="zh-CN" sz="2800" noProof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38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142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103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charRg st="103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charRg st="103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231" end="2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charRg st="231" end="26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charRg st="231" end="26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268" end="3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charRg st="268" end="30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charRg st="268" end="30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307" end="3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charRg st="307" end="34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charRg st="307" end="3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/>
        </p:nvSpPr>
        <p:spPr>
          <a:xfrm>
            <a:off x="838200" y="673100"/>
            <a:ext cx="10515600" cy="584200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202020"/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pPr fontAlgn="base"/>
            <a:r>
              <a:rPr lang="en-US" altLang="zh-CN" sz="2800" strike="noStrike" noProof="1"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How to use Tinashe Hair coupon code</a:t>
            </a:r>
            <a:endParaRPr lang="en-US" altLang="zh-CN" sz="2800" strike="noStrike" noProof="1"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0525" y="1114425"/>
            <a:ext cx="9420225" cy="5715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5" name=" 135"/>
          <p:cNvSpPr/>
          <p:nvPr/>
        </p:nvSpPr>
        <p:spPr>
          <a:xfrm rot="2400000">
            <a:off x="5691188" y="2841625"/>
            <a:ext cx="996950" cy="198438"/>
          </a:xfrm>
          <a:custGeom>
            <a:avLst/>
            <a:gdLst>
              <a:gd name="connsiteX0" fmla="*/ 4381875 w 6516714"/>
              <a:gd name="connsiteY0" fmla="*/ 0 h 2476413"/>
              <a:gd name="connsiteX1" fmla="*/ 6516714 w 6516714"/>
              <a:gd name="connsiteY1" fmla="*/ 1238208 h 2476413"/>
              <a:gd name="connsiteX2" fmla="*/ 4381875 w 6516714"/>
              <a:gd name="connsiteY2" fmla="*/ 2476413 h 2476413"/>
              <a:gd name="connsiteX3" fmla="*/ 4381875 w 6516714"/>
              <a:gd name="connsiteY3" fmla="*/ 2456682 h 2476413"/>
              <a:gd name="connsiteX4" fmla="*/ 4855462 w 6516714"/>
              <a:gd name="connsiteY4" fmla="*/ 1644997 h 2476413"/>
              <a:gd name="connsiteX5" fmla="*/ 0 w 6516714"/>
              <a:gd name="connsiteY5" fmla="*/ 1238206 h 2476413"/>
              <a:gd name="connsiteX6" fmla="*/ 4855461 w 6516714"/>
              <a:gd name="connsiteY6" fmla="*/ 831415 h 2476413"/>
              <a:gd name="connsiteX7" fmla="*/ 4381875 w 6516714"/>
              <a:gd name="connsiteY7" fmla="*/ 19731 h 247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6714" h="2476413">
                <a:moveTo>
                  <a:pt x="4381875" y="0"/>
                </a:moveTo>
                <a:lnTo>
                  <a:pt x="6516714" y="1238208"/>
                </a:lnTo>
                <a:lnTo>
                  <a:pt x="4381875" y="2476413"/>
                </a:lnTo>
                <a:lnTo>
                  <a:pt x="4381875" y="2456682"/>
                </a:lnTo>
                <a:lnTo>
                  <a:pt x="4855462" y="1644997"/>
                </a:lnTo>
                <a:lnTo>
                  <a:pt x="0" y="1238206"/>
                </a:lnTo>
                <a:lnTo>
                  <a:pt x="4855461" y="831415"/>
                </a:lnTo>
                <a:lnTo>
                  <a:pt x="4381875" y="19731"/>
                </a:lnTo>
                <a:close/>
              </a:path>
            </a:pathLst>
          </a:custGeom>
          <a:solidFill>
            <a:srgbClr val="FF0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rgbClr val="FFFF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635750" y="2894013"/>
            <a:ext cx="2366963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Calibri" panose="020F0502020204030204" charset="0"/>
                <a:ea typeface="宋体" panose="02010600030101010101" pitchFamily="2" charset="-122"/>
              </a:rPr>
              <a:t>Choose any length</a:t>
            </a:r>
            <a:endParaRPr lang="en-US" altLang="zh-CN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6635750" y="5757863"/>
            <a:ext cx="2622550" cy="739775"/>
            <a:chOff x="12017" y="9067"/>
            <a:chExt cx="4132" cy="1166"/>
          </a:xfrm>
        </p:grpSpPr>
        <p:sp>
          <p:nvSpPr>
            <p:cNvPr id="227" name=" 227"/>
            <p:cNvSpPr/>
            <p:nvPr/>
          </p:nvSpPr>
          <p:spPr>
            <a:xfrm>
              <a:off x="12017" y="9067"/>
              <a:ext cx="4133" cy="1167"/>
            </a:xfrm>
            <a:prstGeom prst="wedgeEllipseCallout">
              <a:avLst>
                <a:gd name="adj1" fmla="val -25046"/>
                <a:gd name="adj2" fmla="val 65698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 dirty="0">
                <a:solidFill>
                  <a:srgbClr val="FFFFFF"/>
                </a:solidFill>
              </a:endParaRPr>
            </a:p>
          </p:txBody>
        </p:sp>
        <p:sp>
          <p:nvSpPr>
            <p:cNvPr id="17415" name="文本框 6"/>
            <p:cNvSpPr txBox="1"/>
            <p:nvPr/>
          </p:nvSpPr>
          <p:spPr>
            <a:xfrm>
              <a:off x="12344" y="9142"/>
              <a:ext cx="3672" cy="101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>
                  <a:latin typeface="Calibri" panose="020F0502020204030204" charset="0"/>
                  <a:ea typeface="宋体" panose="02010600030101010101" pitchFamily="2" charset="-122"/>
                </a:rPr>
                <a:t>Please use Add To Cart </a:t>
              </a:r>
              <a:endParaRPr lang="en-US" altLang="zh-CN">
                <a:latin typeface="Calibri" panose="020F0502020204030204" charset="0"/>
                <a:ea typeface="宋体" panose="02010600030101010101" pitchFamily="2" charset="-122"/>
              </a:endParaRPr>
            </a:p>
            <a:p>
              <a:r>
                <a:rPr lang="en-US" altLang="zh-CN">
                  <a:latin typeface="Calibri" panose="020F0502020204030204" charset="0"/>
                  <a:ea typeface="宋体" panose="02010600030101010101" pitchFamily="2" charset="-122"/>
                </a:rPr>
                <a:t>or Buy Now Button</a:t>
              </a:r>
              <a:endParaRPr lang="en-US" altLang="zh-CN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</p:grpSp>
      <p:sp>
        <p:nvSpPr>
          <p:cNvPr id="9" name=" 135"/>
          <p:cNvSpPr/>
          <p:nvPr/>
        </p:nvSpPr>
        <p:spPr>
          <a:xfrm rot="2400000">
            <a:off x="6510338" y="5167313"/>
            <a:ext cx="687388" cy="136525"/>
          </a:xfrm>
          <a:custGeom>
            <a:avLst/>
            <a:gdLst>
              <a:gd name="connsiteX0" fmla="*/ 4381875 w 6516714"/>
              <a:gd name="connsiteY0" fmla="*/ 0 h 2476413"/>
              <a:gd name="connsiteX1" fmla="*/ 6516714 w 6516714"/>
              <a:gd name="connsiteY1" fmla="*/ 1238208 h 2476413"/>
              <a:gd name="connsiteX2" fmla="*/ 4381875 w 6516714"/>
              <a:gd name="connsiteY2" fmla="*/ 2476413 h 2476413"/>
              <a:gd name="connsiteX3" fmla="*/ 4381875 w 6516714"/>
              <a:gd name="connsiteY3" fmla="*/ 2456682 h 2476413"/>
              <a:gd name="connsiteX4" fmla="*/ 4855462 w 6516714"/>
              <a:gd name="connsiteY4" fmla="*/ 1644997 h 2476413"/>
              <a:gd name="connsiteX5" fmla="*/ 0 w 6516714"/>
              <a:gd name="connsiteY5" fmla="*/ 1238206 h 2476413"/>
              <a:gd name="connsiteX6" fmla="*/ 4855461 w 6516714"/>
              <a:gd name="connsiteY6" fmla="*/ 831415 h 2476413"/>
              <a:gd name="connsiteX7" fmla="*/ 4381875 w 6516714"/>
              <a:gd name="connsiteY7" fmla="*/ 19731 h 247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6714" h="2476413">
                <a:moveTo>
                  <a:pt x="4381875" y="0"/>
                </a:moveTo>
                <a:lnTo>
                  <a:pt x="6516714" y="1238208"/>
                </a:lnTo>
                <a:lnTo>
                  <a:pt x="4381875" y="2476413"/>
                </a:lnTo>
                <a:lnTo>
                  <a:pt x="4381875" y="2456682"/>
                </a:lnTo>
                <a:lnTo>
                  <a:pt x="4855462" y="1644997"/>
                </a:lnTo>
                <a:lnTo>
                  <a:pt x="0" y="1238206"/>
                </a:lnTo>
                <a:lnTo>
                  <a:pt x="4855461" y="831415"/>
                </a:lnTo>
                <a:lnTo>
                  <a:pt x="4381875" y="19731"/>
                </a:lnTo>
                <a:close/>
              </a:path>
            </a:pathLst>
          </a:custGeom>
          <a:solidFill>
            <a:srgbClr val="FF0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rgbClr val="FFFFFF"/>
              </a:solidFill>
            </a:endParaRPr>
          </a:p>
        </p:txBody>
      </p:sp>
      <p:sp>
        <p:nvSpPr>
          <p:cNvPr id="10" name=" 135"/>
          <p:cNvSpPr/>
          <p:nvPr/>
        </p:nvSpPr>
        <p:spPr>
          <a:xfrm rot="7740000">
            <a:off x="8553450" y="5072063"/>
            <a:ext cx="792163" cy="157163"/>
          </a:xfrm>
          <a:custGeom>
            <a:avLst/>
            <a:gdLst>
              <a:gd name="connsiteX0" fmla="*/ 4381875 w 6516714"/>
              <a:gd name="connsiteY0" fmla="*/ 0 h 2476413"/>
              <a:gd name="connsiteX1" fmla="*/ 6516714 w 6516714"/>
              <a:gd name="connsiteY1" fmla="*/ 1238208 h 2476413"/>
              <a:gd name="connsiteX2" fmla="*/ 4381875 w 6516714"/>
              <a:gd name="connsiteY2" fmla="*/ 2476413 h 2476413"/>
              <a:gd name="connsiteX3" fmla="*/ 4381875 w 6516714"/>
              <a:gd name="connsiteY3" fmla="*/ 2456682 h 2476413"/>
              <a:gd name="connsiteX4" fmla="*/ 4855462 w 6516714"/>
              <a:gd name="connsiteY4" fmla="*/ 1644997 h 2476413"/>
              <a:gd name="connsiteX5" fmla="*/ 0 w 6516714"/>
              <a:gd name="connsiteY5" fmla="*/ 1238206 h 2476413"/>
              <a:gd name="connsiteX6" fmla="*/ 4855461 w 6516714"/>
              <a:gd name="connsiteY6" fmla="*/ 831415 h 2476413"/>
              <a:gd name="connsiteX7" fmla="*/ 4381875 w 6516714"/>
              <a:gd name="connsiteY7" fmla="*/ 19731 h 247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6714" h="2476413">
                <a:moveTo>
                  <a:pt x="4381875" y="0"/>
                </a:moveTo>
                <a:lnTo>
                  <a:pt x="6516714" y="1238208"/>
                </a:lnTo>
                <a:lnTo>
                  <a:pt x="4381875" y="2476413"/>
                </a:lnTo>
                <a:lnTo>
                  <a:pt x="4381875" y="2456682"/>
                </a:lnTo>
                <a:lnTo>
                  <a:pt x="4855462" y="1644997"/>
                </a:lnTo>
                <a:lnTo>
                  <a:pt x="0" y="1238206"/>
                </a:lnTo>
                <a:lnTo>
                  <a:pt x="4855461" y="831415"/>
                </a:lnTo>
                <a:lnTo>
                  <a:pt x="4381875" y="19731"/>
                </a:lnTo>
                <a:close/>
              </a:path>
            </a:pathLst>
          </a:custGeom>
          <a:solidFill>
            <a:srgbClr val="FF0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rgbClr val="FFFFFF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869488" y="1504950"/>
            <a:ext cx="2168525" cy="9223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Calibri" panose="020F0502020204030204" charset="0"/>
                <a:ea typeface="宋体" panose="02010600030101010101" pitchFamily="2" charset="-122"/>
              </a:rPr>
              <a:t>This length 10 10 10</a:t>
            </a:r>
            <a:endParaRPr lang="en-US" altLang="zh-CN">
              <a:latin typeface="Calibri" panose="020F0502020204030204" charset="0"/>
              <a:ea typeface="宋体" panose="02010600030101010101" pitchFamily="2" charset="-122"/>
            </a:endParaRPr>
          </a:p>
          <a:p>
            <a:r>
              <a:rPr lang="en-US" altLang="zh-CN">
                <a:latin typeface="Calibri" panose="020F0502020204030204" charset="0"/>
                <a:ea typeface="宋体" panose="02010600030101010101" pitchFamily="2" charset="-122"/>
              </a:rPr>
              <a:t>Origin Price : $62.19</a:t>
            </a:r>
            <a:endParaRPr lang="en-US" altLang="zh-CN">
              <a:latin typeface="Calibri" panose="020F0502020204030204" charset="0"/>
              <a:ea typeface="宋体" panose="02010600030101010101" pitchFamily="2" charset="-122"/>
            </a:endParaRPr>
          </a:p>
          <a:p>
            <a:r>
              <a:rPr lang="en-US" altLang="zh-CN">
                <a:latin typeface="Calibri" panose="020F0502020204030204" charset="0"/>
                <a:ea typeface="宋体" panose="02010600030101010101" pitchFamily="2" charset="-122"/>
              </a:rPr>
              <a:t>Sale Price : 56.13</a:t>
            </a:r>
            <a:endParaRPr lang="en-US" altLang="zh-CN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5" grpId="0" bldLvl="0" animBg="1"/>
      <p:bldP spid="135" grpId="1" bldLvl="0" animBg="1"/>
      <p:bldP spid="6" grpId="0"/>
      <p:bldP spid="10" grpId="0" bldLvl="0" animBg="1"/>
      <p:bldP spid="9" grpId="0" bldLvl="0" animBg="1"/>
      <p:bldP spid="10" grpId="1" bldLvl="0" animBg="1"/>
      <p:bldP spid="9" grpId="1" bldLvl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/>
        </p:nvSpPr>
        <p:spPr>
          <a:xfrm>
            <a:off x="838200" y="673100"/>
            <a:ext cx="10515600" cy="584200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202020"/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pPr fontAlgn="base"/>
            <a:r>
              <a:rPr lang="en-US" altLang="zh-CN" sz="2800" strike="noStrike" noProof="1"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How to use Tinashe Hair coupon code</a:t>
            </a:r>
            <a:endParaRPr lang="en-US" altLang="zh-CN" sz="2800" strike="noStrike" noProof="1"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106488"/>
            <a:ext cx="10839450" cy="6794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5" name=" 135"/>
          <p:cNvSpPr/>
          <p:nvPr/>
        </p:nvSpPr>
        <p:spPr>
          <a:xfrm rot="19140000">
            <a:off x="1533525" y="1733550"/>
            <a:ext cx="1147763" cy="298450"/>
          </a:xfrm>
          <a:custGeom>
            <a:avLst/>
            <a:gdLst>
              <a:gd name="connsiteX0" fmla="*/ 4381875 w 6516714"/>
              <a:gd name="connsiteY0" fmla="*/ 0 h 2476413"/>
              <a:gd name="connsiteX1" fmla="*/ 6516714 w 6516714"/>
              <a:gd name="connsiteY1" fmla="*/ 1238208 h 2476413"/>
              <a:gd name="connsiteX2" fmla="*/ 4381875 w 6516714"/>
              <a:gd name="connsiteY2" fmla="*/ 2476413 h 2476413"/>
              <a:gd name="connsiteX3" fmla="*/ 4381875 w 6516714"/>
              <a:gd name="connsiteY3" fmla="*/ 2456682 h 2476413"/>
              <a:gd name="connsiteX4" fmla="*/ 4855462 w 6516714"/>
              <a:gd name="connsiteY4" fmla="*/ 1644997 h 2476413"/>
              <a:gd name="connsiteX5" fmla="*/ 0 w 6516714"/>
              <a:gd name="connsiteY5" fmla="*/ 1238206 h 2476413"/>
              <a:gd name="connsiteX6" fmla="*/ 4855461 w 6516714"/>
              <a:gd name="connsiteY6" fmla="*/ 831415 h 2476413"/>
              <a:gd name="connsiteX7" fmla="*/ 4381875 w 6516714"/>
              <a:gd name="connsiteY7" fmla="*/ 19731 h 247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6714" h="2476413">
                <a:moveTo>
                  <a:pt x="4381875" y="0"/>
                </a:moveTo>
                <a:lnTo>
                  <a:pt x="6516714" y="1238208"/>
                </a:lnTo>
                <a:lnTo>
                  <a:pt x="4381875" y="2476413"/>
                </a:lnTo>
                <a:lnTo>
                  <a:pt x="4381875" y="2456682"/>
                </a:lnTo>
                <a:lnTo>
                  <a:pt x="4855462" y="1644997"/>
                </a:lnTo>
                <a:lnTo>
                  <a:pt x="0" y="1238206"/>
                </a:lnTo>
                <a:lnTo>
                  <a:pt x="4855461" y="831415"/>
                </a:lnTo>
                <a:lnTo>
                  <a:pt x="4381875" y="19731"/>
                </a:lnTo>
                <a:close/>
              </a:path>
            </a:pathLst>
          </a:custGeom>
          <a:solidFill>
            <a:srgbClr val="FF0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rgbClr val="FFFFFF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1393825"/>
            <a:ext cx="6762750" cy="17240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9" name="组合 8"/>
          <p:cNvGrpSpPr/>
          <p:nvPr/>
        </p:nvGrpSpPr>
        <p:grpSpPr>
          <a:xfrm>
            <a:off x="1546225" y="1511300"/>
            <a:ext cx="2372360" cy="694055"/>
            <a:chOff x="2672" y="1863"/>
            <a:chExt cx="3736" cy="1093"/>
          </a:xfrm>
          <a:solidFill>
            <a:schemeClr val="accent1"/>
          </a:solidFill>
        </p:grpSpPr>
        <p:sp>
          <p:nvSpPr>
            <p:cNvPr id="7" name="矩形标注 6"/>
            <p:cNvSpPr/>
            <p:nvPr/>
          </p:nvSpPr>
          <p:spPr>
            <a:xfrm>
              <a:off x="2672" y="1863"/>
              <a:ext cx="3737" cy="1093"/>
            </a:xfrm>
            <a:prstGeom prst="wedgeRectCallou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 fontAlgn="base"/>
              <a:endParaRPr lang="zh-CN" altLang="en-US" strike="noStrike" noProof="1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718" y="1940"/>
              <a:ext cx="3510" cy="10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p>
              <a:pPr fontAlgn="base"/>
              <a:r>
                <a:rPr lang="en-US" altLang="zh-CN" strike="noStrike" noProof="1">
                  <a:latin typeface="Calibri" panose="020F0502020204030204" charset="0"/>
                  <a:ea typeface="宋体" panose="02010600030101010101" pitchFamily="2" charset="-122"/>
                  <a:cs typeface="+mn-cs"/>
                </a:rPr>
                <a:t>Enter you code</a:t>
              </a:r>
              <a:endParaRPr lang="en-US" altLang="zh-CN" strike="noStrike" noProof="1"/>
            </a:p>
            <a:p>
              <a:pPr fontAlgn="base"/>
              <a:r>
                <a:rPr lang="en-US" altLang="zh-CN" strike="noStrike" noProof="1">
                  <a:latin typeface="Calibri" panose="020F0502020204030204" charset="0"/>
                  <a:ea typeface="宋体" panose="02010600030101010101" pitchFamily="2" charset="-122"/>
                  <a:cs typeface="+mn-cs"/>
                </a:rPr>
                <a:t>For example:summer</a:t>
              </a:r>
              <a:endParaRPr lang="en-US" altLang="zh-CN" strike="noStrike" noProof="1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628775" y="2322513"/>
            <a:ext cx="16795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Calibri" panose="020F0502020204030204" charset="0"/>
                <a:ea typeface="宋体" panose="02010600030101010101" pitchFamily="2" charset="-122"/>
              </a:rPr>
              <a:t>summer</a:t>
            </a:r>
            <a:endParaRPr lang="en-US" altLang="zh-CN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11" name="流程图: 过程 10"/>
          <p:cNvSpPr/>
          <p:nvPr/>
        </p:nvSpPr>
        <p:spPr>
          <a:xfrm>
            <a:off x="3559175" y="2263775"/>
            <a:ext cx="1246188" cy="425450"/>
          </a:xfrm>
          <a:prstGeom prst="flowChartProcess">
            <a:avLst/>
          </a:prstGeom>
          <a:noFill/>
          <a:ln w="57150" cmpd="dbl">
            <a:solidFill>
              <a:srgbClr val="FF009B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527050"/>
            <a:ext cx="11315700" cy="63627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7" name="组合 16"/>
          <p:cNvGrpSpPr/>
          <p:nvPr/>
        </p:nvGrpSpPr>
        <p:grpSpPr>
          <a:xfrm>
            <a:off x="6958965" y="4411345"/>
            <a:ext cx="3419475" cy="723899"/>
            <a:chOff x="10959" y="6963"/>
            <a:chExt cx="5385" cy="1140"/>
          </a:xfrm>
          <a:solidFill>
            <a:srgbClr val="FF009B"/>
          </a:solidFill>
        </p:grpSpPr>
        <p:sp>
          <p:nvSpPr>
            <p:cNvPr id="15" name=" 15"/>
            <p:cNvSpPr/>
            <p:nvPr/>
          </p:nvSpPr>
          <p:spPr>
            <a:xfrm rot="18420000" flipV="1">
              <a:off x="15640" y="7399"/>
              <a:ext cx="1140" cy="268"/>
            </a:xfrm>
            <a:custGeom>
              <a:avLst/>
              <a:gdLst>
                <a:gd name="connsiteX0" fmla="*/ 4381875 w 6516714"/>
                <a:gd name="connsiteY0" fmla="*/ 0 h 2476413"/>
                <a:gd name="connsiteX1" fmla="*/ 6516714 w 6516714"/>
                <a:gd name="connsiteY1" fmla="*/ 1238208 h 2476413"/>
                <a:gd name="connsiteX2" fmla="*/ 4381875 w 6516714"/>
                <a:gd name="connsiteY2" fmla="*/ 2476413 h 2476413"/>
                <a:gd name="connsiteX3" fmla="*/ 4381875 w 6516714"/>
                <a:gd name="connsiteY3" fmla="*/ 2456682 h 2476413"/>
                <a:gd name="connsiteX4" fmla="*/ 4855462 w 6516714"/>
                <a:gd name="connsiteY4" fmla="*/ 1644997 h 2476413"/>
                <a:gd name="connsiteX5" fmla="*/ 0 w 6516714"/>
                <a:gd name="connsiteY5" fmla="*/ 1238206 h 2476413"/>
                <a:gd name="connsiteX6" fmla="*/ 4855461 w 6516714"/>
                <a:gd name="connsiteY6" fmla="*/ 831415 h 2476413"/>
                <a:gd name="connsiteX7" fmla="*/ 4381875 w 6516714"/>
                <a:gd name="connsiteY7" fmla="*/ 19731 h 2476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16714" h="2476413">
                  <a:moveTo>
                    <a:pt x="4381875" y="0"/>
                  </a:moveTo>
                  <a:lnTo>
                    <a:pt x="6516714" y="1238208"/>
                  </a:lnTo>
                  <a:lnTo>
                    <a:pt x="4381875" y="2476413"/>
                  </a:lnTo>
                  <a:lnTo>
                    <a:pt x="4381875" y="2456682"/>
                  </a:lnTo>
                  <a:lnTo>
                    <a:pt x="4855462" y="1644997"/>
                  </a:lnTo>
                  <a:lnTo>
                    <a:pt x="0" y="1238206"/>
                  </a:lnTo>
                  <a:lnTo>
                    <a:pt x="4855461" y="831415"/>
                  </a:lnTo>
                  <a:lnTo>
                    <a:pt x="4381875" y="1973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>
                <a:solidFill>
                  <a:srgbClr val="FFFFFF"/>
                </a:solidFill>
              </a:endParaRPr>
            </a:p>
          </p:txBody>
        </p:sp>
        <p:sp>
          <p:nvSpPr>
            <p:cNvPr id="16" name=" 15"/>
            <p:cNvSpPr/>
            <p:nvPr/>
          </p:nvSpPr>
          <p:spPr>
            <a:xfrm rot="13020000" flipV="1">
              <a:off x="10959" y="7399"/>
              <a:ext cx="1140" cy="268"/>
            </a:xfrm>
            <a:custGeom>
              <a:avLst/>
              <a:gdLst>
                <a:gd name="connsiteX0" fmla="*/ 4381875 w 6516714"/>
                <a:gd name="connsiteY0" fmla="*/ 0 h 2476413"/>
                <a:gd name="connsiteX1" fmla="*/ 6516714 w 6516714"/>
                <a:gd name="connsiteY1" fmla="*/ 1238208 h 2476413"/>
                <a:gd name="connsiteX2" fmla="*/ 4381875 w 6516714"/>
                <a:gd name="connsiteY2" fmla="*/ 2476413 h 2476413"/>
                <a:gd name="connsiteX3" fmla="*/ 4381875 w 6516714"/>
                <a:gd name="connsiteY3" fmla="*/ 2456682 h 2476413"/>
                <a:gd name="connsiteX4" fmla="*/ 4855462 w 6516714"/>
                <a:gd name="connsiteY4" fmla="*/ 1644997 h 2476413"/>
                <a:gd name="connsiteX5" fmla="*/ 0 w 6516714"/>
                <a:gd name="connsiteY5" fmla="*/ 1238206 h 2476413"/>
                <a:gd name="connsiteX6" fmla="*/ 4855461 w 6516714"/>
                <a:gd name="connsiteY6" fmla="*/ 831415 h 2476413"/>
                <a:gd name="connsiteX7" fmla="*/ 4381875 w 6516714"/>
                <a:gd name="connsiteY7" fmla="*/ 19731 h 2476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16714" h="2476413">
                  <a:moveTo>
                    <a:pt x="4381875" y="0"/>
                  </a:moveTo>
                  <a:lnTo>
                    <a:pt x="6516714" y="1238208"/>
                  </a:lnTo>
                  <a:lnTo>
                    <a:pt x="4381875" y="2476413"/>
                  </a:lnTo>
                  <a:lnTo>
                    <a:pt x="4381875" y="2456682"/>
                  </a:lnTo>
                  <a:lnTo>
                    <a:pt x="4855462" y="1644997"/>
                  </a:lnTo>
                  <a:lnTo>
                    <a:pt x="0" y="1238206"/>
                  </a:lnTo>
                  <a:lnTo>
                    <a:pt x="4855461" y="831415"/>
                  </a:lnTo>
                  <a:lnTo>
                    <a:pt x="4381875" y="1973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>
                <a:solidFill>
                  <a:srgbClr val="FFFFFF"/>
                </a:solidFill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067550" y="5032375"/>
            <a:ext cx="3070225" cy="1076325"/>
            <a:chOff x="11130" y="7925"/>
            <a:chExt cx="4834" cy="1694"/>
          </a:xfrm>
        </p:grpSpPr>
        <p:sp>
          <p:nvSpPr>
            <p:cNvPr id="219" name=" 219"/>
            <p:cNvSpPr/>
            <p:nvPr/>
          </p:nvSpPr>
          <p:spPr>
            <a:xfrm>
              <a:off x="11130" y="7967"/>
              <a:ext cx="4834" cy="1611"/>
            </a:xfrm>
            <a:prstGeom prst="roundRect">
              <a:avLst>
                <a:gd name="adj" fmla="val 5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>
                <a:solidFill>
                  <a:srgbClr val="FFFFFF"/>
                </a:solidFill>
              </a:endParaRPr>
            </a:p>
          </p:txBody>
        </p:sp>
        <p:sp>
          <p:nvSpPr>
            <p:cNvPr id="18444" name="文本框 17"/>
            <p:cNvSpPr txBox="1"/>
            <p:nvPr/>
          </p:nvSpPr>
          <p:spPr>
            <a:xfrm>
              <a:off x="11701" y="7925"/>
              <a:ext cx="3951" cy="169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en-US" altLang="zh-CN" sz="1600">
                  <a:latin typeface="Calibri" panose="020F0502020204030204" charset="0"/>
                  <a:ea typeface="宋体" panose="02010600030101010101" pitchFamily="2" charset="-122"/>
                </a:rPr>
                <a:t>Now you can see here have coupon code show: summer and have discount price -$2.81</a:t>
              </a:r>
              <a:endParaRPr lang="en-US" altLang="zh-CN" sz="1600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0" name="圆角矩形 19"/>
          <p:cNvSpPr/>
          <p:nvPr/>
        </p:nvSpPr>
        <p:spPr>
          <a:xfrm>
            <a:off x="6210300" y="6213475"/>
            <a:ext cx="2220913" cy="676275"/>
          </a:xfrm>
          <a:prstGeom prst="roundRect">
            <a:avLst/>
          </a:prstGeom>
          <a:noFill/>
          <a:ln w="44450" cmpd="thickThin">
            <a:solidFill>
              <a:srgbClr val="FF009B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" name="文本框 20"/>
          <p:cNvSpPr txBox="1"/>
          <p:nvPr/>
        </p:nvSpPr>
        <p:spPr>
          <a:xfrm>
            <a:off x="8516938" y="6429375"/>
            <a:ext cx="225742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>
                <a:latin typeface="Calibri" panose="020F0502020204030204" charset="0"/>
                <a:ea typeface="宋体" panose="02010600030101010101" pitchFamily="2" charset="-122"/>
              </a:rPr>
              <a:t>Place your Order</a:t>
            </a:r>
            <a:endParaRPr lang="en-US" altLang="zh-CN" sz="24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135" grpId="0" bldLvl="0" animBg="1"/>
      <p:bldP spid="10" grpId="0"/>
      <p:bldP spid="11" grpId="0" animBg="1"/>
      <p:bldP spid="20" grpId="0" animBg="1"/>
      <p:bldP spid="2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1068</Words>
  <Application>WPS 演示</Application>
  <PresentationFormat>宽屏</PresentationFormat>
  <Paragraphs>62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宋体</vt:lpstr>
      <vt:lpstr>Wingdings</vt:lpstr>
      <vt:lpstr>微软雅黑 Light</vt:lpstr>
      <vt:lpstr>微软雅黑</vt:lpstr>
      <vt:lpstr>Arial Unicode MS</vt:lpstr>
      <vt:lpstr>Calibri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</dc:creator>
  <cp:lastModifiedBy>一个好人1367880500</cp:lastModifiedBy>
  <cp:revision>130</cp:revision>
  <dcterms:created xsi:type="dcterms:W3CDTF">2017-08-03T09:01:00Z</dcterms:created>
  <dcterms:modified xsi:type="dcterms:W3CDTF">2018-08-16T02:18:38Z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2052-10.1.0.7469</vt:lpwstr>
  </property>
</Properties>
</file>