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12192000" cy="6858000"/>
  <p:notesSz cx="7104380" cy="1023493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9B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2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1193165"/>
          </a:xfrm>
        </p:spPr>
        <p:txBody>
          <a:bodyPr anchor="b"/>
          <a:lstStyle>
            <a:lvl1pPr algn="ctr">
              <a:defRPr sz="48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2540000"/>
            <a:ext cx="10515600" cy="27178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r>
              <a:rPr lang="en-US" altLang="zh-CN" strike="noStrike" noProof="1"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  <a:t>Powered by Tinashehair.com</a:t>
            </a:r>
            <a:endParaRPr lang="en-US" alt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lstStyle>
            <a:lvl2pPr>
              <a:defRPr/>
            </a:lvl2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lstStyle>
            <a:lvl2pPr>
              <a:defRPr/>
            </a:lvl2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7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2F2F2"/>
            </a:gs>
            <a:gs pos="100000">
              <a:schemeClr val="bg2"/>
            </a:gs>
          </a:gsLst>
          <a:lin ang="5400000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849313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2289175"/>
            <a:ext cx="10515600" cy="3887788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 indent="-2286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7965"/>
            <a:r>
              <a:rPr lang="zh-CN" altLang="en-US"/>
              <a:t>第二级</a:t>
            </a:r>
            <a:endParaRPr lang="zh-CN" altLang="en-US"/>
          </a:p>
          <a:p>
            <a:pPr lvl="2" indent="-227965"/>
            <a:r>
              <a:rPr lang="zh-CN" altLang="en-US"/>
              <a:t>第三级</a:t>
            </a:r>
            <a:endParaRPr lang="zh-CN" altLang="en-US"/>
          </a:p>
          <a:p>
            <a:pPr lvl="3" indent="-229235"/>
            <a:r>
              <a:rPr lang="zh-CN" altLang="en-US"/>
              <a:t>第四级</a:t>
            </a:r>
            <a:endParaRPr lang="zh-CN" altLang="en-US"/>
          </a:p>
          <a:p>
            <a:pPr lvl="4" indent="-229235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2390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pPr fontAlgn="auto"/>
            <a:r>
              <a:rPr lang="en-US" altLang="zh-CN" strike="noStrike" noProof="1">
                <a:latin typeface="微软雅黑 Light" panose="020B0502040204020203" charset="-122"/>
                <a:ea typeface="微软雅黑 Light" panose="020B0502040204020203" charset="-122"/>
                <a:cs typeface="+mn-cs"/>
              </a:rPr>
              <a:t>Powered by Tinashehair.com</a:t>
            </a:r>
            <a:endParaRPr lang="en-US" altLang="zh-CN" strike="noStrike" noProof="1"/>
          </a:p>
        </p:txBody>
      </p:sp>
      <p:pic>
        <p:nvPicPr>
          <p:cNvPr id="1029" name="图片 6" descr="tinashe logo_gao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-3175" y="-3175"/>
            <a:ext cx="2039938" cy="606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文本框 7"/>
          <p:cNvSpPr txBox="1"/>
          <p:nvPr userDrawn="1"/>
        </p:nvSpPr>
        <p:spPr>
          <a:xfrm>
            <a:off x="2037080" y="266065"/>
            <a:ext cx="93167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/>
            <a:r>
              <a:rPr lang="en-US" altLang="zh-CN" strike="noStrike" noProof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+mn-lt"/>
                <a:ea typeface="+mn-ea"/>
                <a:cs typeface="+mn-cs"/>
              </a:rPr>
              <a:t>Virgin Human Hair Bundles &amp; Hair Closure Hair Frontal Sale                                www.tinashehair.com</a:t>
            </a:r>
            <a:endParaRPr lang="en-US" altLang="zh-CN" strike="noStrike" noProof="1">
              <a:solidFill>
                <a:schemeClr val="accent1">
                  <a:lumMod val="60000"/>
                  <a:lumOff val="40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500" advTm="3000">
        <p:fade/>
      </p:transition>
    </mc:Choice>
    <mc:Fallback>
      <p:transition advTm="3000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953453"/>
            <a:ext cx="10515600" cy="1219200"/>
          </a:xfrm>
        </p:spPr>
        <p:txBody>
          <a:bodyPr anchor="b"/>
          <a:p>
            <a:pPr fontAlgn="auto"/>
            <a:r>
              <a:rPr lang="en-US" strike="noStrike" noProof="1"/>
              <a:t>Refer a Friend	</a:t>
            </a:r>
            <a:endParaRPr lang="en-US" strike="noStrike" noProof="1"/>
          </a:p>
        </p:txBody>
      </p:sp>
      <p:sp>
        <p:nvSpPr>
          <p:cNvPr id="13314" name="副标题 2"/>
          <p:cNvSpPr>
            <a:spLocks noGrp="1"/>
          </p:cNvSpPr>
          <p:nvPr>
            <p:ph type="subTitle" idx="1"/>
          </p:nvPr>
        </p:nvSpPr>
        <p:spPr>
          <a:xfrm>
            <a:off x="838200" y="2352040"/>
            <a:ext cx="10515600" cy="835025"/>
          </a:xfrm>
        </p:spPr>
        <p:txBody>
          <a:bodyPr vert="horz" lIns="91440" tIns="45720" rIns="91440" bIns="45720" anchor="t"/>
          <a:p>
            <a:pPr defTabSz="914400">
              <a:buSzPct val="75000"/>
            </a:pPr>
            <a:r>
              <a:rPr lang="en-US" altLang="zh-CN" sz="4800" kern="120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n-cs"/>
              </a:rPr>
              <a:t>Earn No-limit $5 coupon</a:t>
            </a:r>
            <a:endParaRPr lang="en-US" altLang="zh-CN" kern="1200">
              <a:solidFill>
                <a:schemeClr val="accent4"/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94485" y="4097020"/>
            <a:ext cx="900366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For each friend you invite, we will send you a</a:t>
            </a:r>
            <a:r>
              <a:rPr lang="zh-CN" altLang="en-US">
                <a:sym typeface="+mn-ea"/>
              </a:rPr>
              <a:t> $5</a:t>
            </a:r>
            <a:r>
              <a:rPr lang="zh-CN" altLang="en-US"/>
              <a:t> coupon code that you can use to purchase or get a discount on any product on our site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All your refer coupon can be used in conjunction with other </a:t>
            </a:r>
            <a:r>
              <a:rPr lang="en-US" altLang="zh-CN">
                <a:sym typeface="+mn-ea"/>
              </a:rPr>
              <a:t>referral </a:t>
            </a:r>
            <a:r>
              <a:rPr lang="en-US" altLang="zh-CN"/>
              <a:t>coupons. It means you can use all your referral coupon in one order,  if you have enough coupons, you might get free order.</a:t>
            </a:r>
            <a:endParaRPr lang="en-US" altLang="zh-CN"/>
          </a:p>
        </p:txBody>
      </p:sp>
    </p:spTree>
  </p:cSld>
  <p:clrMapOvr>
    <a:masterClrMapping/>
  </p:clrMapOvr>
  <p:transition advTm="3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mph" presetSubtype="0" fill="hold" grpId="1" nodeType="clickEffect">
                                  <p:stCondLst>
                                    <p:cond delay="1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bldLvl="0" animBg="1"/>
      <p:bldP spid="13314" grpId="0" build="p"/>
      <p:bldP spid="13314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460375"/>
            <a:ext cx="10515600" cy="1325563"/>
          </a:xfrm>
        </p:spPr>
        <p:txBody>
          <a:bodyPr/>
          <a:p>
            <a:r>
              <a:rPr lang="en-US" altLang="zh-CN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How to Refer a Friend</a:t>
            </a:r>
            <a:endParaRPr lang="en-US" altLang="zh-CN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946275"/>
            <a:ext cx="10515600" cy="4474845"/>
          </a:xfrm>
        </p:spPr>
        <p:txBody>
          <a:bodyPr/>
          <a:p>
            <a:r>
              <a:rPr lang="en-US" altLang="zh-CN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How to refer in desktop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</a:rPr>
              <a:t>Get your refer link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</a:rPr>
              <a:t>How to use refer link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</a:rPr>
              <a:t>Check your refer coupon code</a:t>
            </a:r>
            <a:endParaRPr lang="en-US" altLang="zh-CN"/>
          </a:p>
          <a:p>
            <a:r>
              <a:rPr lang="en-US" altLang="zh-CN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How to refer on your mobile</a:t>
            </a:r>
            <a:endParaRPr lang="en-US" altLang="zh-CN"/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Get your refer link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How to use refer link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buFont typeface="Wingdings" panose="05000000000000000000" charset="0"/>
              <a:buChar char="Ø"/>
            </a:pPr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sym typeface="+mn-ea"/>
              </a:rPr>
              <a:t>Check your refer coupon code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sym typeface="+mn-ea"/>
              </a:rPr>
              <a:t>How to refer in desktop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</a:rPr>
              <a:t>First you need have an account on www.tinashehair.com</a:t>
            </a:r>
            <a:endParaRPr lang="en-US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</a:rPr>
              <a:t>Also you can enter this link to register your account</a:t>
            </a:r>
            <a:endParaRPr lang="en-US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en-US" altLang="zh-CN" sz="2400">
                <a:solidFill>
                  <a:schemeClr val="tx1">
                    <a:lumMod val="75000"/>
                    <a:lumOff val="25000"/>
                  </a:schemeClr>
                </a:solidFill>
              </a:rPr>
              <a:t>https://www.tinashehair.com/my-account/</a:t>
            </a:r>
            <a:endParaRPr lang="en-US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en-US" altLang="zh-CN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8640" y="1481455"/>
            <a:ext cx="8572500" cy="469582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8401685" y="1846580"/>
            <a:ext cx="1490345" cy="469265"/>
          </a:xfrm>
          <a:prstGeom prst="straightConnector1">
            <a:avLst/>
          </a:prstGeom>
          <a:ln>
            <a:solidFill>
              <a:srgbClr val="FF009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9554210" y="2315845"/>
            <a:ext cx="23729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click </a:t>
            </a:r>
            <a:r>
              <a:rPr lang="en-US" altLang="zh-CN">
                <a:solidFill>
                  <a:srgbClr val="FF009B"/>
                </a:solidFill>
              </a:rPr>
              <a:t>Login</a:t>
            </a:r>
            <a:r>
              <a:rPr lang="en-US" altLang="zh-CN"/>
              <a:t> butto, then will have a Pop-ups window</a:t>
            </a:r>
            <a:endParaRPr lang="en-US" altLang="zh-CN"/>
          </a:p>
        </p:txBody>
      </p:sp>
      <p:cxnSp>
        <p:nvCxnSpPr>
          <p:cNvPr id="7" name="直接箭头连接符 6"/>
          <p:cNvCxnSpPr/>
          <p:nvPr/>
        </p:nvCxnSpPr>
        <p:spPr>
          <a:xfrm flipH="1" flipV="1">
            <a:off x="6600825" y="5354320"/>
            <a:ext cx="2700020" cy="18415"/>
          </a:xfrm>
          <a:prstGeom prst="straightConnector1">
            <a:avLst/>
          </a:prstGeom>
          <a:ln>
            <a:solidFill>
              <a:srgbClr val="FF009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9468485" y="5041265"/>
            <a:ext cx="21196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click </a:t>
            </a:r>
            <a:r>
              <a:rPr lang="en-US" altLang="zh-CN">
                <a:solidFill>
                  <a:srgbClr val="FF009B"/>
                </a:solidFill>
              </a:rPr>
              <a:t>CREAT AN ACCOUNT</a:t>
            </a:r>
            <a:r>
              <a:rPr lang="en-US" altLang="zh-CN"/>
              <a:t> button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xit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2" presetClass="exit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xit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6" grpId="1"/>
      <p:bldP spid="8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sym typeface="+mn-ea"/>
              </a:rPr>
              <a:t>How to refer in desktop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Now login in your account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71195" y="2471420"/>
            <a:ext cx="10353675" cy="34385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838200" y="4879975"/>
            <a:ext cx="1733550" cy="379730"/>
          </a:xfrm>
          <a:prstGeom prst="rect">
            <a:avLst/>
          </a:prstGeom>
          <a:noFill/>
          <a:ln w="38100">
            <a:solidFill>
              <a:srgbClr val="FF009B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lt1"/>
                </a:solidFill>
              </a14:hiddenFill>
            </a:ext>
          </a:ex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855595" y="4891405"/>
            <a:ext cx="518985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Here it would be shown you refer a friend information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sym typeface="+mn-ea"/>
              </a:rPr>
              <a:t>How to refer in desktop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33375" y="1523365"/>
            <a:ext cx="8057515" cy="44748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456295" y="1470025"/>
            <a:ext cx="36385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You will get your Referral url</a:t>
            </a:r>
            <a:endParaRPr lang="en-US" altLang="zh-CN"/>
          </a:p>
          <a:p>
            <a:r>
              <a:rPr lang="en-US" altLang="zh-CN"/>
              <a:t>and your referral coupon code</a:t>
            </a:r>
            <a:endParaRPr lang="en-US" altLang="zh-CN"/>
          </a:p>
        </p:txBody>
      </p:sp>
      <p:cxnSp>
        <p:nvCxnSpPr>
          <p:cNvPr id="6" name="直接连接符 5"/>
          <p:cNvCxnSpPr/>
          <p:nvPr/>
        </p:nvCxnSpPr>
        <p:spPr>
          <a:xfrm>
            <a:off x="777875" y="3429000"/>
            <a:ext cx="3419475" cy="0"/>
          </a:xfrm>
          <a:prstGeom prst="line">
            <a:avLst/>
          </a:prstGeom>
          <a:ln w="28575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777875" y="4070350"/>
            <a:ext cx="2019300" cy="0"/>
          </a:xfrm>
          <a:prstGeom prst="line">
            <a:avLst/>
          </a:prstGeom>
          <a:ln w="28575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右大括号 8"/>
          <p:cNvSpPr/>
          <p:nvPr/>
        </p:nvSpPr>
        <p:spPr>
          <a:xfrm>
            <a:off x="8159750" y="3165475"/>
            <a:ext cx="360680" cy="828675"/>
          </a:xfrm>
          <a:prstGeom prst="rightBrace">
            <a:avLst>
              <a:gd name="adj1" fmla="val 8333"/>
              <a:gd name="adj2" fmla="val 47739"/>
            </a:avLst>
          </a:prstGeom>
          <a:ln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8520430" y="3072130"/>
            <a:ext cx="357441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Easy to copy your url link or coupon code, </a:t>
            </a:r>
            <a:r>
              <a:rPr lang="en-US" altLang="zh-CN">
                <a:solidFill>
                  <a:srgbClr val="FF009B"/>
                </a:solidFill>
              </a:rPr>
              <a:t>it is highly recommended to copy the refer url link to share.</a:t>
            </a:r>
            <a:endParaRPr lang="en-US" altLang="zh-CN">
              <a:solidFill>
                <a:srgbClr val="FF009B"/>
              </a:solidFill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533400" y="4892675"/>
            <a:ext cx="7616825" cy="0"/>
          </a:xfrm>
          <a:prstGeom prst="line">
            <a:avLst/>
          </a:prstGeom>
          <a:ln w="28575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8465185" y="4323715"/>
            <a:ext cx="36201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Also can share link to your social media</a:t>
            </a:r>
            <a:endParaRPr lang="en-US" altLang="zh-CN"/>
          </a:p>
          <a:p>
            <a:r>
              <a:rPr lang="en-US" altLang="zh-CN"/>
              <a:t>you can send the link to your friends by email or message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558800" y="5880100"/>
            <a:ext cx="3752850" cy="92202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If your friend place a order and completed, here will have coupons quantity</a:t>
            </a:r>
            <a:endParaRPr lang="en-US" altLang="zh-CN"/>
          </a:p>
        </p:txBody>
      </p:sp>
      <p:sp>
        <p:nvSpPr>
          <p:cNvPr id="14" name="文本框 13"/>
          <p:cNvSpPr txBox="1"/>
          <p:nvPr/>
        </p:nvSpPr>
        <p:spPr>
          <a:xfrm>
            <a:off x="4406900" y="5880100"/>
            <a:ext cx="3752850" cy="922020"/>
          </a:xfrm>
          <a:prstGeom prst="rect">
            <a:avLst/>
          </a:prstGeom>
          <a:solidFill>
            <a:schemeClr val="bg1"/>
          </a:solidFill>
          <a:ln w="12700" cmpd="sng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txBody>
          <a:bodyPr wrap="square" rtlCol="0">
            <a:spAutoFit/>
          </a:bodyPr>
          <a:p>
            <a:r>
              <a:rPr lang="en-US" altLang="zh-CN"/>
              <a:t>If your friend place a order but not completed, here will have pending coupons quantity</a:t>
            </a:r>
            <a:endParaRPr lang="en-US" altLang="zh-CN"/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80" y="3165475"/>
            <a:ext cx="9039225" cy="2686050"/>
          </a:xfrm>
          <a:prstGeom prst="rect">
            <a:avLst/>
          </a:prstGeom>
        </p:spPr>
      </p:pic>
      <p:cxnSp>
        <p:nvCxnSpPr>
          <p:cNvPr id="29" name="直接连接符 28"/>
          <p:cNvCxnSpPr/>
          <p:nvPr/>
        </p:nvCxnSpPr>
        <p:spPr>
          <a:xfrm>
            <a:off x="4987925" y="3803650"/>
            <a:ext cx="1343025" cy="0"/>
          </a:xfrm>
          <a:prstGeom prst="line">
            <a:avLst/>
          </a:prstGeom>
          <a:ln w="25400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558800" y="5386705"/>
            <a:ext cx="8239125" cy="0"/>
          </a:xfrm>
          <a:prstGeom prst="line">
            <a:avLst/>
          </a:prstGeom>
          <a:ln w="25400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图片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980" y="1279525"/>
            <a:ext cx="8410575" cy="4600575"/>
          </a:xfrm>
          <a:prstGeom prst="rect">
            <a:avLst/>
          </a:prstGeom>
        </p:spPr>
      </p:pic>
      <p:cxnSp>
        <p:nvCxnSpPr>
          <p:cNvPr id="32" name="直接连接符 31"/>
          <p:cNvCxnSpPr/>
          <p:nvPr/>
        </p:nvCxnSpPr>
        <p:spPr>
          <a:xfrm>
            <a:off x="777875" y="4194175"/>
            <a:ext cx="1304925" cy="0"/>
          </a:xfrm>
          <a:prstGeom prst="line">
            <a:avLst/>
          </a:prstGeom>
          <a:ln w="25400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638175" y="2858770"/>
            <a:ext cx="7626350" cy="0"/>
          </a:xfrm>
          <a:prstGeom prst="line">
            <a:avLst/>
          </a:prstGeom>
          <a:ln w="25400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638175" y="5767070"/>
            <a:ext cx="7626350" cy="0"/>
          </a:xfrm>
          <a:prstGeom prst="line">
            <a:avLst/>
          </a:prstGeom>
          <a:ln w="25400">
            <a:solidFill>
              <a:srgbClr val="FF009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0"/>
                            </p:stCondLst>
                            <p:childTnLst>
                              <p:par>
                                <p:cTn id="18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500"/>
                            </p:stCondLst>
                            <p:childTnLst>
                              <p:par>
                                <p:cTn id="30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" presetID="4" presetClass="entr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500"/>
                            </p:stCondLst>
                            <p:childTnLst>
                              <p:par>
                                <p:cTn id="39" presetID="4" presetClass="entr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7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5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1500"/>
                            </p:stCondLst>
                            <p:childTnLst>
                              <p:par>
                                <p:cTn id="53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3500"/>
                            </p:stCondLst>
                            <p:childTnLst>
                              <p:par>
                                <p:cTn id="58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500"/>
                            </p:stCondLst>
                            <p:childTnLst>
                              <p:par>
                                <p:cTn id="63" presetID="2" presetClass="exit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7500"/>
                            </p:stCondLst>
                            <p:childTnLst>
                              <p:par>
                                <p:cTn id="68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8500"/>
                            </p:stCondLst>
                            <p:childTnLst>
                              <p:par>
                                <p:cTn id="73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9500"/>
                            </p:stCondLst>
                            <p:childTnLst>
                              <p:par>
                                <p:cTn id="78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1500"/>
                            </p:stCondLst>
                            <p:childTnLst>
                              <p:par>
                                <p:cTn id="83" presetID="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3500"/>
                            </p:stCondLst>
                            <p:childTnLst>
                              <p:par>
                                <p:cTn id="88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5500"/>
                            </p:stCondLst>
                            <p:childTnLst>
                              <p:par>
                                <p:cTn id="93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7500"/>
                            </p:stCondLst>
                            <p:childTnLst>
                              <p:par>
                                <p:cTn id="98" presetID="1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03" presetID="2" presetClass="exit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1500"/>
                            </p:stCondLst>
                            <p:childTnLst>
                              <p:par>
                                <p:cTn id="108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2500"/>
                            </p:stCondLst>
                            <p:childTnLst>
                              <p:par>
                                <p:cTn id="113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3500"/>
                            </p:stCondLst>
                            <p:childTnLst>
                              <p:par>
                                <p:cTn id="118" presetID="2" presetClass="exit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bldLvl="0" animBg="1"/>
      <p:bldP spid="10" grpId="0"/>
      <p:bldP spid="14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sym typeface="+mn-ea"/>
              </a:rPr>
              <a:t>How to refer in desktop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Now share or send the refer link to your friend, when she place new order during in 15 days, after order completed, you will get a coupon code worth $5.</a:t>
            </a:r>
            <a:endParaRPr lang="en-US" altLang="zh-CN"/>
          </a:p>
          <a:p>
            <a:pPr marL="0" indent="0">
              <a:buNone/>
            </a:pPr>
            <a:r>
              <a:rPr lang="zh-CN" altLang="en-US">
                <a:sym typeface="+mn-ea"/>
              </a:rPr>
              <a:t>For each friend you invite</a:t>
            </a:r>
            <a:r>
              <a:rPr lang="en-US" altLang="zh-CN">
                <a:sym typeface="+mn-ea"/>
              </a:rPr>
              <a:t>,</a:t>
            </a:r>
            <a:r>
              <a:rPr lang="zh-CN" altLang="en-US">
                <a:sym typeface="+mn-ea"/>
              </a:rPr>
              <a:t> </a:t>
            </a:r>
            <a:r>
              <a:rPr lang="en-US" altLang="zh-CN">
                <a:sym typeface="+mn-ea"/>
              </a:rPr>
              <a:t>you will get one refer coupon, you can use your refer coupon together.</a:t>
            </a:r>
            <a:endParaRPr lang="en-US" altLang="zh-CN">
              <a:sym typeface="+mn-ea"/>
            </a:endParaRPr>
          </a:p>
          <a:p>
            <a:pPr marL="0" indent="0">
              <a:buNone/>
            </a:pPr>
            <a:r>
              <a:rPr lang="en-US" altLang="zh-CN">
                <a:sym typeface="+mn-ea"/>
              </a:rPr>
              <a:t>You can share your refer link by Facebook, Twitter, Instagram, Pinterest, Youtube or send by email etc...</a:t>
            </a:r>
            <a:endParaRPr lang="en-US" altLang="zh-CN"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How to refer on your mobile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Open our site on mobile, login in your account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14645" y="100330"/>
            <a:ext cx="3457575" cy="652462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609715" y="1739900"/>
            <a:ext cx="1068070" cy="841375"/>
          </a:xfrm>
          <a:prstGeom prst="rect">
            <a:avLst/>
          </a:prstGeom>
          <a:noFill/>
          <a:ln w="25400" cmpd="sng">
            <a:solidFill>
              <a:srgbClr val="FF009B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9393555" y="1739900"/>
            <a:ext cx="246951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Here is refer a friend link</a:t>
            </a:r>
            <a:endParaRPr lang="en-US" altLang="zh-CN"/>
          </a:p>
        </p:txBody>
      </p:sp>
      <p:cxnSp>
        <p:nvCxnSpPr>
          <p:cNvPr id="8" name="直接箭头连接符 7"/>
          <p:cNvCxnSpPr>
            <a:stCxn id="6" idx="1"/>
            <a:endCxn id="5" idx="3"/>
          </p:cNvCxnSpPr>
          <p:nvPr/>
        </p:nvCxnSpPr>
        <p:spPr>
          <a:xfrm flipH="1">
            <a:off x="7677785" y="1924050"/>
            <a:ext cx="1715770" cy="236855"/>
          </a:xfrm>
          <a:prstGeom prst="straightConnector1">
            <a:avLst/>
          </a:prstGeom>
          <a:ln>
            <a:solidFill>
              <a:srgbClr val="FF009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8872220" y="4978400"/>
            <a:ext cx="304673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sym typeface="+mn-ea"/>
              </a:rPr>
              <a:t>Easy to copy your url link or coupon code, </a:t>
            </a:r>
            <a:r>
              <a:rPr lang="en-US" altLang="zh-CN">
                <a:solidFill>
                  <a:srgbClr val="FF009B"/>
                </a:solidFill>
                <a:sym typeface="+mn-ea"/>
              </a:rPr>
              <a:t>it is highly recommended to copy the refer url link to share.</a:t>
            </a:r>
            <a:endParaRPr lang="zh-CN" altLang="en-US"/>
          </a:p>
        </p:txBody>
      </p:sp>
      <p:cxnSp>
        <p:nvCxnSpPr>
          <p:cNvPr id="10" name="直接连接符 9"/>
          <p:cNvCxnSpPr/>
          <p:nvPr/>
        </p:nvCxnSpPr>
        <p:spPr>
          <a:xfrm>
            <a:off x="5720715" y="5492115"/>
            <a:ext cx="2844800" cy="0"/>
          </a:xfrm>
          <a:prstGeom prst="line">
            <a:avLst/>
          </a:prstGeom>
          <a:ln w="25400" cmpd="sng">
            <a:solidFill>
              <a:srgbClr val="FF009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720715" y="6370955"/>
            <a:ext cx="2844800" cy="0"/>
          </a:xfrm>
          <a:prstGeom prst="line">
            <a:avLst/>
          </a:prstGeom>
          <a:ln w="25400" cmpd="sng">
            <a:solidFill>
              <a:srgbClr val="FF009B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2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3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sym typeface="+mn-ea"/>
              </a:rPr>
              <a:t>How to refer on your mobile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685290" y="1456690"/>
            <a:ext cx="2677160" cy="447484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678045" y="2099310"/>
            <a:ext cx="59080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If you refer completed, your refer page will show informations about your coupon</a:t>
            </a:r>
            <a:endParaRPr lang="en-US" altLang="zh-CN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 advTm="3000">
        <p:fade/>
      </p:transition>
    </mc:Choice>
    <mc:Fallback>
      <p:transition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2054</Words>
  <Application>WPS 演示</Application>
  <PresentationFormat>宽屏</PresentationFormat>
  <Paragraphs>69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Calibri</vt:lpstr>
      <vt:lpstr>微软雅黑 Light</vt:lpstr>
      <vt:lpstr>微软雅黑</vt:lpstr>
      <vt:lpstr>Wingdings</vt:lpstr>
      <vt:lpstr>Arial Unicode MS</vt:lpstr>
      <vt:lpstr>Office 主题</vt:lpstr>
      <vt:lpstr>Refer a Friend	</vt:lpstr>
      <vt:lpstr>How to Refer a Friend</vt:lpstr>
      <vt:lpstr>How to refer in desktop</vt:lpstr>
      <vt:lpstr>How to refer in desktop</vt:lpstr>
      <vt:lpstr>How to refer in desktop</vt:lpstr>
      <vt:lpstr>How to refer in desktop</vt:lpstr>
      <vt:lpstr>How to refer on your mobile</vt:lpstr>
      <vt:lpstr>How to refer on your mobile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</dc:creator>
  <cp:lastModifiedBy>li</cp:lastModifiedBy>
  <cp:revision>140</cp:revision>
  <dcterms:created xsi:type="dcterms:W3CDTF">2017-08-03T09:01:00Z</dcterms:created>
  <dcterms:modified xsi:type="dcterms:W3CDTF">2019-01-08T00:57:31Z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